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5" r:id="rId9"/>
    <p:sldId id="263" r:id="rId10"/>
    <p:sldId id="269" r:id="rId11"/>
    <p:sldId id="264" r:id="rId12"/>
    <p:sldId id="266" r:id="rId13"/>
    <p:sldId id="272" r:id="rId14"/>
    <p:sldId id="268" r:id="rId15"/>
    <p:sldId id="270" r:id="rId16"/>
    <p:sldId id="271" r:id="rId17"/>
    <p:sldId id="267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87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250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00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676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7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97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59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81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44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3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577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1FB8D-678A-450D-85AD-349421141C37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FDF88-D143-4FD7-B057-2A37BE6F5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49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lipartguide.com/_small/1386-0804-3016-49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211" y="1966613"/>
            <a:ext cx="4373018" cy="471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11393">
            <a:off x="11027731" y="3520733"/>
            <a:ext cx="817079" cy="5445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47211" y="3248441"/>
            <a:ext cx="858980" cy="5445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2487" flipH="1">
            <a:off x="8620595" y="1650149"/>
            <a:ext cx="2226249" cy="10263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77837">
            <a:off x="8593316" y="3615759"/>
            <a:ext cx="1132555" cy="4608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555545" y="5781822"/>
            <a:ext cx="2504049" cy="90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5760" y="604911"/>
            <a:ext cx="66540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Il s’appelle comment?</a:t>
            </a:r>
          </a:p>
          <a:p>
            <a:endParaRPr lang="fr-FR" sz="4000" dirty="0" smtClean="0"/>
          </a:p>
          <a:p>
            <a:endParaRPr lang="fr-FR" sz="4000" dirty="0" smtClean="0"/>
          </a:p>
          <a:p>
            <a:r>
              <a:rPr lang="fr-FR" sz="4000" dirty="0" smtClean="0"/>
              <a:t>Il a faim.  Qu’est-ce qu’il veut manger?</a:t>
            </a:r>
          </a:p>
          <a:p>
            <a:endParaRPr lang="fr-FR" sz="4000" dirty="0" smtClean="0"/>
          </a:p>
          <a:p>
            <a:endParaRPr lang="fr-FR" sz="4000" dirty="0" smtClean="0"/>
          </a:p>
          <a:p>
            <a:r>
              <a:rPr lang="fr-FR" sz="4000" dirty="0" smtClean="0"/>
              <a:t>Qu’est-ce qu’il lui faut pour faire ça?</a:t>
            </a:r>
            <a:endParaRPr lang="fr-FR" sz="4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8173329" y="51377"/>
            <a:ext cx="3858507" cy="2185386"/>
            <a:chOff x="8173329" y="51377"/>
            <a:chExt cx="3858507" cy="2185386"/>
          </a:xfrm>
        </p:grpSpPr>
        <p:sp>
          <p:nvSpPr>
            <p:cNvPr id="11" name="Cloud Callout 10"/>
            <p:cNvSpPr/>
            <p:nvPr/>
          </p:nvSpPr>
          <p:spPr>
            <a:xfrm>
              <a:off x="8173329" y="51377"/>
              <a:ext cx="3858507" cy="2185386"/>
            </a:xfrm>
            <a:prstGeom prst="cloudCallout">
              <a:avLst>
                <a:gd name="adj1" fmla="val -4805"/>
                <a:gd name="adj2" fmla="val 8568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/>
            <a:srcRect l="3212" t="29995" r="13668"/>
            <a:stretch/>
          </p:blipFill>
          <p:spPr>
            <a:xfrm>
              <a:off x="8935384" y="167032"/>
              <a:ext cx="2401138" cy="1929771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916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1" y="0"/>
            <a:ext cx="8153400" cy="547527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6134100" y="108792"/>
            <a:ext cx="5029200" cy="2996358"/>
          </a:xfrm>
          <a:prstGeom prst="wedgeEllipseCallout">
            <a:avLst>
              <a:gd name="adj1" fmla="val -62255"/>
              <a:gd name="adj2" fmla="val -7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sera tout?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62450" cy="2384817"/>
          </a:xfrm>
          <a:prstGeom prst="wedgeEllipseCallout">
            <a:avLst>
              <a:gd name="adj1" fmla="val -67381"/>
              <a:gd name="adj2" fmla="val -179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Oui, c’est tout pour aujourd’hui.  Merci!</a:t>
            </a:r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198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0689772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7510821" y="4448888"/>
            <a:ext cx="2431465" cy="2286342"/>
            <a:chOff x="4099964" y="2046099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0000" y1="15873" x2="36333" y2="8730"/>
                          <a14:foregroundMark x1="38667" y1="12302" x2="43667" y2="30556"/>
                          <a14:foregroundMark x1="17333" y1="30159" x2="35333" y2="28175"/>
                          <a14:foregroundMark x1="60667" y1="71032" x2="84000" y2="85317"/>
                          <a14:foregroundMark x1="13333" y1="9921" x2="25333" y2="4762"/>
                          <a14:foregroundMark x1="72333" y1="88492" x2="85000" y2="82540"/>
                          <a14:foregroundMark x1="87000" y1="80556" x2="85667" y2="92857"/>
                          <a14:foregroundMark x1="90667" y1="77778" x2="91333" y2="66270"/>
                          <a14:foregroundMark x1="59333" y1="73413" x2="72000" y2="83730"/>
                          <a14:foregroundMark x1="56333" y1="71429" x2="76667" y2="70635"/>
                          <a14:foregroundMark x1="77333" y1="88095" x2="90000" y2="88889"/>
                          <a14:foregroundMark x1="94667" y1="94444" x2="94667" y2="94444"/>
                          <a14:foregroundMark x1="84667" y1="98016" x2="84667" y2="98016"/>
                          <a14:foregroundMark x1="74667" y1="93651" x2="74667" y2="93651"/>
                          <a14:foregroundMark x1="69667" y1="90476" x2="69667" y2="90476"/>
                          <a14:foregroundMark x1="74333" y1="98413" x2="74333" y2="98413"/>
                          <a14:foregroundMark x1="65000" y1="94048" x2="65000" y2="94048"/>
                          <a14:foregroundMark x1="5333" y1="15873" x2="5333" y2="15873"/>
                          <a14:foregroundMark x1="2000" y1="19841" x2="16333" y2="2381"/>
                          <a14:foregroundMark x1="7667" y1="5556" x2="16000" y2="1984"/>
                          <a14:backgroundMark x1="11667" y1="5952" x2="12667" y2="555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99964" y="2559441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02487" flipH="1">
              <a:off x="4648928" y="2046099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0877837">
              <a:off x="4931138" y="4011857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7116011" y="135231"/>
            <a:ext cx="4916332" cy="37856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4000" dirty="0" smtClean="0"/>
              <a:t>Ensuite, il va où pour acheter le fromage ?</a:t>
            </a:r>
          </a:p>
          <a:p>
            <a:endParaRPr lang="fr-FR" sz="4000" dirty="0" smtClean="0"/>
          </a:p>
          <a:p>
            <a:endParaRPr lang="fr-FR" sz="4000" dirty="0" smtClean="0"/>
          </a:p>
          <a:p>
            <a:r>
              <a:rPr lang="fr-FR" sz="4000" dirty="0" smtClean="0"/>
              <a:t>Il y va avec qui?</a:t>
            </a:r>
          </a:p>
          <a:p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98339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2907" y="0"/>
            <a:ext cx="4497069" cy="4431194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7162800" y="108792"/>
            <a:ext cx="5029200" cy="2996358"/>
          </a:xfrm>
          <a:prstGeom prst="wedgeEllipseCallout">
            <a:avLst>
              <a:gd name="adj1" fmla="val -59270"/>
              <a:gd name="adj2" fmla="val -20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Bonjour!  Qu’est-ce qu’il vous faut?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19814" cy="2384817"/>
          </a:xfrm>
          <a:prstGeom prst="wedgeEllipseCallout">
            <a:avLst>
              <a:gd name="adj1" fmla="val -69261"/>
              <a:gd name="adj2" fmla="val -16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me faut du fromage blanc, s’il vous plait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030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2907" y="0"/>
            <a:ext cx="4497069" cy="4431194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7162800" y="108792"/>
            <a:ext cx="5029200" cy="2996358"/>
          </a:xfrm>
          <a:prstGeom prst="wedgeEllipseCallout">
            <a:avLst>
              <a:gd name="adj1" fmla="val -59270"/>
              <a:gd name="adj2" fmla="val -20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Combien vous en faut-il?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19814" cy="2384817"/>
          </a:xfrm>
          <a:prstGeom prst="wedgeEllipseCallout">
            <a:avLst>
              <a:gd name="adj1" fmla="val -69261"/>
              <a:gd name="adj2" fmla="val -16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vais en prendre 2 tranches, s’il vous plait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502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2907" y="0"/>
            <a:ext cx="4497069" cy="4431194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7162800" y="108792"/>
            <a:ext cx="5029200" cy="2996358"/>
          </a:xfrm>
          <a:prstGeom prst="wedgeEllipseCallout">
            <a:avLst>
              <a:gd name="adj1" fmla="val -59270"/>
              <a:gd name="adj2" fmla="val -20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sera tout?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19814" cy="2384817"/>
          </a:xfrm>
          <a:prstGeom prst="wedgeEllipseCallout">
            <a:avLst>
              <a:gd name="adj1" fmla="val -69261"/>
              <a:gd name="adj2" fmla="val -16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Oui, c’est tout pour aujourd’hui.  Merci!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05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711919" cy="51179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0000" y1="15873" x2="36333" y2="8730"/>
                        <a14:foregroundMark x1="38667" y1="12302" x2="43667" y2="30556"/>
                        <a14:foregroundMark x1="17333" y1="30159" x2="35333" y2="28175"/>
                        <a14:foregroundMark x1="60667" y1="71032" x2="84000" y2="85317"/>
                        <a14:foregroundMark x1="13333" y1="9921" x2="25333" y2="4762"/>
                        <a14:foregroundMark x1="72333" y1="88492" x2="85000" y2="82540"/>
                        <a14:foregroundMark x1="87000" y1="80556" x2="85667" y2="92857"/>
                        <a14:foregroundMark x1="90667" y1="77778" x2="91333" y2="66270"/>
                        <a14:foregroundMark x1="59333" y1="73413" x2="72000" y2="83730"/>
                        <a14:foregroundMark x1="56333" y1="71429" x2="76667" y2="70635"/>
                        <a14:foregroundMark x1="77333" y1="88095" x2="90000" y2="88889"/>
                        <a14:foregroundMark x1="94667" y1="94444" x2="94667" y2="94444"/>
                        <a14:foregroundMark x1="84667" y1="98016" x2="84667" y2="98016"/>
                        <a14:foregroundMark x1="74667" y1="93651" x2="74667" y2="93651"/>
                        <a14:foregroundMark x1="69667" y1="90476" x2="69667" y2="90476"/>
                        <a14:foregroundMark x1="74333" y1="98413" x2="74333" y2="98413"/>
                        <a14:foregroundMark x1="65000" y1="94048" x2="65000" y2="94048"/>
                        <a14:foregroundMark x1="5333" y1="15873" x2="5333" y2="15873"/>
                        <a14:foregroundMark x1="2000" y1="19841" x2="16333" y2="2381"/>
                        <a14:foregroundMark x1="7667" y1="5556" x2="16000" y2="1984"/>
                        <a14:backgroundMark x1="11667" y1="5952" x2="12667" y2="5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99964" y="2559441"/>
            <a:ext cx="5117332" cy="42985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02487" flipH="1">
            <a:off x="4648928" y="2046099"/>
            <a:ext cx="2226249" cy="1026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7837">
            <a:off x="4931138" y="4011857"/>
            <a:ext cx="1132555" cy="460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47462" y="331618"/>
            <a:ext cx="434453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Ensuite, il va où pour acheter les le saucisson et le bacon ?</a:t>
            </a:r>
          </a:p>
          <a:p>
            <a:endParaRPr lang="fr-FR" sz="4000" dirty="0" smtClean="0"/>
          </a:p>
          <a:p>
            <a:endParaRPr lang="fr-FR" sz="4000" dirty="0" smtClean="0"/>
          </a:p>
          <a:p>
            <a:r>
              <a:rPr lang="fr-FR" sz="4000" dirty="0" smtClean="0"/>
              <a:t>Il y va avec qui?</a:t>
            </a:r>
          </a:p>
          <a:p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310472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jeromeestebe.blog.tdg.ch/media/02/00/1637110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34404"/>
            <a:ext cx="6341759" cy="422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sp>
        <p:nvSpPr>
          <p:cNvPr id="8" name="Oval Callout 7"/>
          <p:cNvSpPr/>
          <p:nvPr/>
        </p:nvSpPr>
        <p:spPr>
          <a:xfrm>
            <a:off x="7833814" y="108792"/>
            <a:ext cx="4358185" cy="2996358"/>
          </a:xfrm>
          <a:prstGeom prst="wedgeEllipseCallout">
            <a:avLst>
              <a:gd name="adj1" fmla="val -65220"/>
              <a:gd name="adj2" fmla="val -166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Bonjour!  Qu’est-ce qu’il vous faut?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19814" cy="2384817"/>
          </a:xfrm>
          <a:prstGeom prst="wedgeEllipseCallout">
            <a:avLst>
              <a:gd name="adj1" fmla="val -69261"/>
              <a:gd name="adj2" fmla="val -16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me faut du saucisson et du bacon, s’il vous plait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277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jeromeestebe.blog.tdg.ch/media/02/00/1637110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34404"/>
            <a:ext cx="6341759" cy="422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sp>
        <p:nvSpPr>
          <p:cNvPr id="8" name="Oval Callout 7"/>
          <p:cNvSpPr/>
          <p:nvPr/>
        </p:nvSpPr>
        <p:spPr>
          <a:xfrm>
            <a:off x="8158617" y="108792"/>
            <a:ext cx="3605284" cy="2996358"/>
          </a:xfrm>
          <a:prstGeom prst="wedgeEllipseCallout">
            <a:avLst>
              <a:gd name="adj1" fmla="val -79091"/>
              <a:gd name="adj2" fmla="val -161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Combien vous en faut-il?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19814" cy="2384817"/>
          </a:xfrm>
          <a:prstGeom prst="wedgeEllipseCallout">
            <a:avLst>
              <a:gd name="adj1" fmla="val -69261"/>
              <a:gd name="adj2" fmla="val -16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peu près un kilo, s’il vous plait.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767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jeromeestebe.blog.tdg.ch/media/02/00/1637110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34404"/>
            <a:ext cx="6341759" cy="422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sp>
        <p:nvSpPr>
          <p:cNvPr id="8" name="Oval Callout 7"/>
          <p:cNvSpPr/>
          <p:nvPr/>
        </p:nvSpPr>
        <p:spPr>
          <a:xfrm>
            <a:off x="8147712" y="108792"/>
            <a:ext cx="4044287" cy="2996358"/>
          </a:xfrm>
          <a:prstGeom prst="wedgeEllipseCallout">
            <a:avLst>
              <a:gd name="adj1" fmla="val -75805"/>
              <a:gd name="adj2" fmla="val -166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sera tout?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19814" cy="2384817"/>
          </a:xfrm>
          <a:prstGeom prst="wedgeEllipseCallout">
            <a:avLst>
              <a:gd name="adj1" fmla="val -69261"/>
              <a:gd name="adj2" fmla="val -16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Oui, c’est tout pour aujourd’hui.  Merci!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313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119963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Ensuite, il rentre chez sa maison et il met tous les ingrédients </a:t>
            </a:r>
            <a:r>
              <a:rPr lang="fr-FR" sz="4000" dirty="0" smtClean="0">
                <a:solidFill>
                  <a:srgbClr val="FF0000"/>
                </a:solidFill>
              </a:rPr>
              <a:t>dans un bol</a:t>
            </a:r>
            <a:r>
              <a:rPr lang="fr-FR" sz="4000" dirty="0" smtClean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46972" y="2037474"/>
            <a:ext cx="774941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Il </a:t>
            </a:r>
            <a:r>
              <a:rPr lang="fr-FR" sz="4000" dirty="0" smtClean="0">
                <a:solidFill>
                  <a:srgbClr val="FF0000"/>
                </a:solidFill>
              </a:rPr>
              <a:t>y</a:t>
            </a:r>
            <a:r>
              <a:rPr lang="fr-FR" sz="4000" dirty="0" smtClean="0"/>
              <a:t> met…</a:t>
            </a:r>
          </a:p>
          <a:p>
            <a:r>
              <a:rPr lang="fr-FR" sz="4000" dirty="0"/>
              <a:t>	</a:t>
            </a:r>
            <a:r>
              <a:rPr lang="fr-FR" sz="4000" dirty="0" smtClean="0"/>
              <a:t>le bacon qu’il avait acheté</a:t>
            </a:r>
          </a:p>
          <a:p>
            <a:r>
              <a:rPr lang="fr-FR" sz="4000" dirty="0"/>
              <a:t>	</a:t>
            </a:r>
            <a:r>
              <a:rPr lang="fr-FR" sz="4000" dirty="0" smtClean="0"/>
              <a:t>le saucisson </a:t>
            </a:r>
            <a:r>
              <a:rPr lang="fr-FR" sz="4000" dirty="0" smtClean="0"/>
              <a:t>qu’il avait acheté</a:t>
            </a:r>
          </a:p>
          <a:p>
            <a:r>
              <a:rPr lang="fr-FR" sz="4000" dirty="0" smtClean="0"/>
              <a:t>	le fromage </a:t>
            </a:r>
            <a:r>
              <a:rPr lang="fr-FR" sz="4000" dirty="0" smtClean="0"/>
              <a:t>qu’il avait acheté</a:t>
            </a:r>
          </a:p>
          <a:p>
            <a:r>
              <a:rPr lang="fr-FR" sz="4000" dirty="0" smtClean="0"/>
              <a:t>	les légumes </a:t>
            </a:r>
            <a:r>
              <a:rPr lang="fr-FR" sz="4000" dirty="0" smtClean="0"/>
              <a:t>qu’il avait achetés</a:t>
            </a:r>
          </a:p>
          <a:p>
            <a:r>
              <a:rPr lang="fr-FR" sz="4000" dirty="0" smtClean="0"/>
              <a:t>	les abricots </a:t>
            </a:r>
            <a:r>
              <a:rPr lang="fr-FR" sz="4000" dirty="0" smtClean="0"/>
              <a:t>qu’il avait achetés</a:t>
            </a:r>
          </a:p>
          <a:p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379654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555545" y="5781822"/>
            <a:ext cx="2504049" cy="90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5760" y="604911"/>
            <a:ext cx="66540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Qu’est-ce qu’il lui faut pour faire cette omelette?</a:t>
            </a:r>
            <a:endParaRPr lang="fr-FR" sz="4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3212" t="29995" r="13668"/>
          <a:stretch/>
        </p:blipFill>
        <p:spPr>
          <a:xfrm>
            <a:off x="5123039" y="865306"/>
            <a:ext cx="6679754" cy="5368453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65760" y="2242392"/>
            <a:ext cx="42481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Des œufs</a:t>
            </a:r>
          </a:p>
          <a:p>
            <a:r>
              <a:rPr lang="fr-FR" sz="3600" dirty="0" smtClean="0"/>
              <a:t>Des champignons</a:t>
            </a:r>
          </a:p>
          <a:p>
            <a:r>
              <a:rPr lang="fr-FR" sz="3600" dirty="0" smtClean="0"/>
              <a:t>Des petits pois</a:t>
            </a:r>
          </a:p>
          <a:p>
            <a:r>
              <a:rPr lang="fr-FR" sz="3600" dirty="0" smtClean="0"/>
              <a:t>Des abricots</a:t>
            </a:r>
          </a:p>
          <a:p>
            <a:r>
              <a:rPr lang="fr-FR" sz="3600" dirty="0" smtClean="0"/>
              <a:t>Du fromage</a:t>
            </a:r>
          </a:p>
          <a:p>
            <a:r>
              <a:rPr lang="fr-FR" sz="3600" dirty="0" smtClean="0"/>
              <a:t>Du bacon</a:t>
            </a:r>
          </a:p>
          <a:p>
            <a:r>
              <a:rPr lang="fr-FR" sz="3600" dirty="0" smtClean="0"/>
              <a:t>Du saucisson</a:t>
            </a:r>
          </a:p>
        </p:txBody>
      </p:sp>
    </p:spTree>
    <p:extLst>
      <p:ext uri="{BB962C8B-B14F-4D97-AF65-F5344CB8AC3E}">
        <p14:creationId xmlns:p14="http://schemas.microsoft.com/office/powerpoint/2010/main" val="375450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acclaimimages.com/_gallery/_images_n300/0071-0805-1209-2724_cartoon_red_haired_boy_catching_a_footbal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32" b="24497"/>
          <a:stretch/>
        </p:blipFill>
        <p:spPr bwMode="auto">
          <a:xfrm>
            <a:off x="24777" y="3675767"/>
            <a:ext cx="5030575" cy="315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97513">
            <a:off x="2043118" y="3144111"/>
            <a:ext cx="2479145" cy="11394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2163" flipH="1">
            <a:off x="3155725" y="5321596"/>
            <a:ext cx="946721" cy="3840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777" y="857498"/>
            <a:ext cx="11996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Mais il y a un </a:t>
            </a:r>
            <a:r>
              <a:rPr lang="fr-FR" sz="4000" dirty="0" err="1" smtClean="0"/>
              <a:t>problèm</a:t>
            </a:r>
            <a:r>
              <a:rPr lang="fr-FR" sz="4000" dirty="0" smtClean="0"/>
              <a:t>!!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46972" y="2037474"/>
            <a:ext cx="7749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Il a oublié d’acheter….</a:t>
            </a:r>
          </a:p>
        </p:txBody>
      </p:sp>
    </p:spTree>
    <p:extLst>
      <p:ext uri="{BB962C8B-B14F-4D97-AF65-F5344CB8AC3E}">
        <p14:creationId xmlns:p14="http://schemas.microsoft.com/office/powerpoint/2010/main" val="278795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41326" t="23830"/>
          <a:stretch/>
        </p:blipFill>
        <p:spPr>
          <a:xfrm>
            <a:off x="-563625" y="0"/>
            <a:ext cx="7043717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0000" y1="15873" x2="36333" y2="8730"/>
                        <a14:foregroundMark x1="38667" y1="12302" x2="43667" y2="30556"/>
                        <a14:foregroundMark x1="17333" y1="30159" x2="35333" y2="28175"/>
                        <a14:foregroundMark x1="60667" y1="71032" x2="84000" y2="85317"/>
                        <a14:foregroundMark x1="13333" y1="9921" x2="25333" y2="4762"/>
                        <a14:foregroundMark x1="72333" y1="88492" x2="85000" y2="82540"/>
                        <a14:foregroundMark x1="87000" y1="80556" x2="85667" y2="92857"/>
                        <a14:foregroundMark x1="90667" y1="77778" x2="91333" y2="66270"/>
                        <a14:foregroundMark x1="59333" y1="73413" x2="72000" y2="83730"/>
                        <a14:foregroundMark x1="56333" y1="71429" x2="76667" y2="70635"/>
                        <a14:foregroundMark x1="77333" y1="88095" x2="90000" y2="88889"/>
                        <a14:foregroundMark x1="94667" y1="94444" x2="94667" y2="94444"/>
                        <a14:foregroundMark x1="84667" y1="98016" x2="84667" y2="98016"/>
                        <a14:foregroundMark x1="74667" y1="93651" x2="74667" y2="93651"/>
                        <a14:foregroundMark x1="69667" y1="90476" x2="69667" y2="90476"/>
                        <a14:foregroundMark x1="74333" y1="98413" x2="74333" y2="98413"/>
                        <a14:foregroundMark x1="65000" y1="94048" x2="65000" y2="94048"/>
                        <a14:foregroundMark x1="5333" y1="15873" x2="5333" y2="15873"/>
                        <a14:foregroundMark x1="2000" y1="19841" x2="16333" y2="2381"/>
                        <a14:foregroundMark x1="7667" y1="5556" x2="16000" y2="1984"/>
                        <a14:backgroundMark x1="11667" y1="5952" x2="12667" y2="5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99964" y="2559441"/>
            <a:ext cx="5117332" cy="42985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02487" flipH="1">
            <a:off x="4648928" y="2046099"/>
            <a:ext cx="2226249" cy="1026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7837">
            <a:off x="4931138" y="4011857"/>
            <a:ext cx="1132555" cy="460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75668" y="331618"/>
            <a:ext cx="49163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Alors, il va où pour acheter les légumes ?</a:t>
            </a:r>
          </a:p>
          <a:p>
            <a:endParaRPr lang="fr-FR" sz="4000" dirty="0" smtClean="0"/>
          </a:p>
          <a:p>
            <a:endParaRPr lang="fr-FR" sz="4000" dirty="0" smtClean="0"/>
          </a:p>
          <a:p>
            <a:r>
              <a:rPr lang="fr-FR" sz="4000" dirty="0" smtClean="0"/>
              <a:t>Il y va avec qui?</a:t>
            </a:r>
          </a:p>
          <a:p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92083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1" y="0"/>
            <a:ext cx="8153400" cy="547527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6134100" y="108792"/>
            <a:ext cx="5029200" cy="2996358"/>
          </a:xfrm>
          <a:prstGeom prst="wedgeEllipseCallout">
            <a:avLst>
              <a:gd name="adj1" fmla="val -62255"/>
              <a:gd name="adj2" fmla="val -7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Bonjour!  Qu’est-ce qu’il vous faut?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19814" cy="2384817"/>
          </a:xfrm>
          <a:prstGeom prst="wedgeEllipseCallout">
            <a:avLst>
              <a:gd name="adj1" fmla="val -69261"/>
              <a:gd name="adj2" fmla="val -16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me faut des petits pois et des champignons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457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1" y="0"/>
            <a:ext cx="8153400" cy="547527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6134100" y="108792"/>
            <a:ext cx="5029200" cy="2996358"/>
          </a:xfrm>
          <a:prstGeom prst="wedgeEllipseCallout">
            <a:avLst>
              <a:gd name="adj1" fmla="val -62255"/>
              <a:gd name="adj2" fmla="val -7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Combien vous en faut il?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62450" cy="2384817"/>
          </a:xfrm>
          <a:prstGeom prst="wedgeEllipseCallout">
            <a:avLst>
              <a:gd name="adj1" fmla="val -67381"/>
              <a:gd name="adj2" fmla="val -179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peu près un kilo, s’il vous plait.</a:t>
            </a:r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236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1" y="0"/>
            <a:ext cx="8153400" cy="547527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6134100" y="108792"/>
            <a:ext cx="5029200" cy="2996358"/>
          </a:xfrm>
          <a:prstGeom prst="wedgeEllipseCallout">
            <a:avLst>
              <a:gd name="adj1" fmla="val -62255"/>
              <a:gd name="adj2" fmla="val -7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sera tout?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62450" cy="2384817"/>
          </a:xfrm>
          <a:prstGeom prst="wedgeEllipseCallout">
            <a:avLst>
              <a:gd name="adj1" fmla="val -67381"/>
              <a:gd name="adj2" fmla="val -179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me faut aussi des abricots.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687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1" y="0"/>
            <a:ext cx="8153400" cy="547527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6134100" y="108792"/>
            <a:ext cx="5029200" cy="2996358"/>
          </a:xfrm>
          <a:prstGeom prst="wedgeEllipseCallout">
            <a:avLst>
              <a:gd name="adj1" fmla="val -62255"/>
              <a:gd name="adj2" fmla="val -7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Combien vous en faut il?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62450" cy="2384817"/>
          </a:xfrm>
          <a:prstGeom prst="wedgeEllipseCallout">
            <a:avLst>
              <a:gd name="adj1" fmla="val -67381"/>
              <a:gd name="adj2" fmla="val -179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vais en prendre deux!</a:t>
            </a:r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531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1" y="0"/>
            <a:ext cx="8153400" cy="547527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6134100" y="108792"/>
            <a:ext cx="5029200" cy="2996358"/>
          </a:xfrm>
          <a:prstGeom prst="wedgeEllipseCallout">
            <a:avLst>
              <a:gd name="adj1" fmla="val -62255"/>
              <a:gd name="adj2" fmla="val -7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Combien vous en faut il?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62450" cy="2384817"/>
          </a:xfrm>
          <a:prstGeom prst="wedgeEllipseCallout">
            <a:avLst>
              <a:gd name="adj1" fmla="val -67381"/>
              <a:gd name="adj2" fmla="val -179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vais en prendre deux!</a:t>
            </a:r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445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24777" y="3461532"/>
            <a:ext cx="3623285" cy="3396468"/>
            <a:chOff x="6763336" y="1842117"/>
            <a:chExt cx="5117332" cy="48119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3336" y="2355459"/>
              <a:ext cx="5117332" cy="429855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02487" flipH="1">
              <a:off x="7312300" y="1842117"/>
              <a:ext cx="2226249" cy="102638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77837">
              <a:off x="7594510" y="3807875"/>
              <a:ext cx="1132555" cy="46080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0" y="108792"/>
            <a:ext cx="3672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Le marchand lui dit…</a:t>
            </a:r>
          </a:p>
          <a:p>
            <a:endParaRPr lang="fr-FR" sz="4000" dirty="0" smtClean="0"/>
          </a:p>
          <a:p>
            <a:endParaRPr lang="fr-FR" sz="4000" dirty="0"/>
          </a:p>
          <a:p>
            <a:r>
              <a:rPr lang="fr-FR" sz="4000" dirty="0" smtClean="0"/>
              <a:t>Il lui répond…</a:t>
            </a:r>
          </a:p>
          <a:p>
            <a:endParaRPr lang="fr-FR" sz="40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1" y="0"/>
            <a:ext cx="8153400" cy="547527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6134100" y="108792"/>
            <a:ext cx="5029200" cy="2996358"/>
          </a:xfrm>
          <a:prstGeom prst="wedgeEllipseCallout">
            <a:avLst>
              <a:gd name="adj1" fmla="val -62255"/>
              <a:gd name="adj2" fmla="val -7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Vous les voulez comment?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619500" y="4367713"/>
            <a:ext cx="4362450" cy="2384817"/>
          </a:xfrm>
          <a:prstGeom prst="wedgeEllipseCallout">
            <a:avLst>
              <a:gd name="adj1" fmla="val -67381"/>
              <a:gd name="adj2" fmla="val -179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Bien mur, s’il vous plait.</a:t>
            </a:r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b="8995"/>
          <a:stretch/>
        </p:blipFill>
        <p:spPr>
          <a:xfrm>
            <a:off x="8516795" y="3289258"/>
            <a:ext cx="3675206" cy="3576177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7532914" y="4513943"/>
            <a:ext cx="2061029" cy="856343"/>
          </a:xfrm>
          <a:prstGeom prst="straightConnector1">
            <a:avLst/>
          </a:prstGeom>
          <a:ln w="2349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01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431</Words>
  <Application>Microsoft Office PowerPoint</Application>
  <PresentationFormat>Widescreen</PresentationFormat>
  <Paragraphs>114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2015-12-15T12:16:09Z</dcterms:created>
  <dcterms:modified xsi:type="dcterms:W3CDTF">2015-12-15T16:38:44Z</dcterms:modified>
</cp:coreProperties>
</file>